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91D10D-D97F-4AA0-BF8B-BB5613CECF01}" v="5" dt="2022-01-19T17:50:05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0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81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1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2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27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91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45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87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82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55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4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1/19/2022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41777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97B2B-A6D7-4546-9254-15C828B73D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3F35CE5-6CA7-4309-88BC-D7436FD3A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682" y="503112"/>
            <a:ext cx="4860256" cy="4589316"/>
            <a:chOff x="1481312" y="743744"/>
            <a:chExt cx="4860256" cy="45893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90317A6-3E5E-46BE-88E4-8BA01446A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099" y="407733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86639" y="558643"/>
            <a:ext cx="4579668" cy="3028072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86639" y="3678790"/>
            <a:ext cx="4579668" cy="1166797"/>
          </a:xfrm>
        </p:spPr>
        <p:txBody>
          <a:bodyPr>
            <a:normAutofit/>
          </a:bodyPr>
          <a:lstStyle/>
          <a:p>
            <a:endParaRPr lang="ru-RU"/>
          </a:p>
        </p:txBody>
      </p:sp>
      <p:pic>
        <p:nvPicPr>
          <p:cNvPr id="5" name="Рисунок 5" descr="Изображение выглядит как кот, белый, сидит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B73F8CBD-63D9-46C1-81DF-709083DB8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274" y="254553"/>
            <a:ext cx="4878056" cy="488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DarkSeedLeftStep">
      <a:dk1>
        <a:srgbClr val="000000"/>
      </a:dk1>
      <a:lt1>
        <a:srgbClr val="FFFFFF"/>
      </a:lt1>
      <a:dk2>
        <a:srgbClr val="1B2130"/>
      </a:dk2>
      <a:lt2>
        <a:srgbClr val="F0F3F1"/>
      </a:lt2>
      <a:accent1>
        <a:srgbClr val="C34D95"/>
      </a:accent1>
      <a:accent2>
        <a:srgbClr val="AE3BB1"/>
      </a:accent2>
      <a:accent3>
        <a:srgbClr val="8F4DC3"/>
      </a:accent3>
      <a:accent4>
        <a:srgbClr val="4E3DB2"/>
      </a:accent4>
      <a:accent5>
        <a:srgbClr val="4D6DC3"/>
      </a:accent5>
      <a:accent6>
        <a:srgbClr val="3B8DB1"/>
      </a:accent6>
      <a:hlink>
        <a:srgbClr val="3F4DBF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2" baseType="lpstr">
      <vt:lpstr>FunkyShapesDarkVTI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5</cp:revision>
  <dcterms:created xsi:type="dcterms:W3CDTF">2022-01-19T17:49:24Z</dcterms:created>
  <dcterms:modified xsi:type="dcterms:W3CDTF">2022-01-19T17:50:19Z</dcterms:modified>
</cp:coreProperties>
</file>

<file path=docProps/thumbnail.jpeg>
</file>